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AD1DC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importancia del pensamiento crítico</a:t>
            </a:r>
            <a:endParaRPr/>
          </a:p>
        </p:txBody>
      </p:sp>
      <p:sp>
        <p:nvSpPr>
          <p:cNvPr id="85" name="Google Shape;85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Ideas de Edgar Morin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Filosofía y educación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Pensar sobre cómo pensamos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crítica como herramienta para comprender el mundo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¿Por qué es importante la crítica?</a:t>
            </a:r>
            <a:endParaRPr/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C343D"/>
                </a:solidFill>
                <a:latin typeface="Calibri"/>
                <a:ea typeface="Calibri"/>
                <a:cs typeface="Calibri"/>
                <a:sym typeface="Calibri"/>
              </a:rPr>
              <a:t>• Cuestionar lo que creemos saber</a:t>
            </a:r>
            <a:endParaRPr>
              <a:solidFill>
                <a:srgbClr val="0C343D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C343D"/>
                </a:solidFill>
                <a:latin typeface="Calibri"/>
                <a:ea typeface="Calibri"/>
                <a:cs typeface="Calibri"/>
                <a:sym typeface="Calibri"/>
              </a:rPr>
              <a:t>• Evitar errores y engaños</a:t>
            </a:r>
            <a:endParaRPr>
              <a:solidFill>
                <a:srgbClr val="0C343D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C343D"/>
                </a:solidFill>
                <a:latin typeface="Calibri"/>
                <a:ea typeface="Calibri"/>
                <a:cs typeface="Calibri"/>
                <a:sym typeface="Calibri"/>
              </a:rPr>
              <a:t>• Analizar la información que recibimos</a:t>
            </a:r>
            <a:endParaRPr>
              <a:solidFill>
                <a:srgbClr val="0C343D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C343D"/>
                </a:solidFill>
                <a:latin typeface="Calibri"/>
                <a:ea typeface="Calibri"/>
                <a:cs typeface="Calibri"/>
                <a:sym typeface="Calibri"/>
              </a:rPr>
              <a:t>• Formar opiniones propias</a:t>
            </a:r>
            <a:endParaRPr>
              <a:solidFill>
                <a:srgbClr val="0C343D"/>
              </a:solidFill>
            </a:endParaRPr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rgbClr val="0C343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0C343D"/>
                </a:solidFill>
                <a:latin typeface="Calibri"/>
                <a:ea typeface="Calibri"/>
                <a:cs typeface="Calibri"/>
                <a:sym typeface="Calibri"/>
              </a:rPr>
              <a:t>La educación debería enseñar a pensar, no solo a memorizar.</a:t>
            </a:r>
            <a:endParaRPr>
              <a:solidFill>
                <a:srgbClr val="0C343D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importancia de la autocrítica</a:t>
            </a:r>
            <a:endParaRPr/>
          </a:p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No basta con criticar a otros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Revisar nuestras propias ideas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Reconocer que podemos equivocarnos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Cuestionar nuestras certezas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Pensar críticamente también significa pensar sobre uno mismo.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problema de dividir demasiado el conocimiento</a:t>
            </a:r>
            <a:endParaRPr/>
          </a:p>
        </p:txBody>
      </p:sp>
      <p:sp>
        <p:nvSpPr>
          <p:cNvPr id="103" name="Google Shape;103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Morin critica la fragmentación del saber.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Ejemplos de disciplinas separadas: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Biología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Historia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Economía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Sociología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Los problemas reales están conectados.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Pensamiento crítico y democracia</a:t>
            </a:r>
            <a:endParaRPr/>
          </a:p>
        </p:txBody>
      </p:sp>
      <p:sp>
        <p:nvSpPr>
          <p:cNvPr id="109" name="Google Shape;109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 sociedad democrática necesita ciudadanos que: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Cuestionen la información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Analicen lo que dicen los medios y los poderes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Formen opiniones propias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Sin pensamiento crítico es más fácil manipular a las personas.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busca la educación?</a:t>
            </a:r>
            <a:endParaRPr/>
          </a:p>
        </p:txBody>
      </p:sp>
      <p:sp>
        <p:nvSpPr>
          <p:cNvPr id="115" name="Google Shape;115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Formar personas capaces de: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Pensar por sí mismas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Cuestionar ideas establecidas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Comprender la complejidad del mundo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• Ejercer su libertad intelectual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